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5"/>
  </p:notesMasterIdLst>
  <p:sldIdLst>
    <p:sldId id="277" r:id="rId3"/>
    <p:sldId id="258" r:id="rId4"/>
  </p:sldIdLst>
  <p:sldSz cx="9144000" cy="6858000" type="screen4x3"/>
  <p:notesSz cx="6858000" cy="9144000"/>
  <p:embeddedFontLst>
    <p:embeddedFont>
      <p:font typeface="Georgia" pitchFamily="18" charset="0"/>
      <p:regular r:id="rId6"/>
      <p:bold r:id="rId7"/>
      <p:italic r:id="rId8"/>
      <p:boldItalic r:id="rId9"/>
    </p:embeddedFont>
    <p:embeddedFont>
      <p:font typeface="Wingdings 2" pitchFamily="18" charset="2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微軟正黑體" pitchFamily="34" charset="-120"/>
      <p:regular r:id="rId15"/>
      <p:bold r:id="rId16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簡介" id="{CB6BBEF7-9717-4733-A929-535518E6EBF6}">
          <p14:sldIdLst>
            <p14:sldId id="277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89825" autoAdjust="0"/>
  </p:normalViewPr>
  <p:slideViewPr>
    <p:cSldViewPr>
      <p:cViewPr>
        <p:scale>
          <a:sx n="95" d="100"/>
          <a:sy n="95" d="100"/>
        </p:scale>
        <p:origin x="-74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0F830A1-3891-4B82-A120-081866556DA0}" type="datetimeFigureOut">
              <a:pPr/>
              <a:t>12/17/2009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8CC9574-A819-4FE4-99A7-1E27AD09ADC2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5449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mtClean="0"/>
              <a:t>這個 </a:t>
            </a:r>
            <a:r>
              <a:rPr lang="zh-TW" dirty="0" smtClean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 smtClean="0"/>
          </a:p>
          <a:p>
            <a:r>
              <a:rPr lang="zh-TW" dirty="0" smtClean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zh-TW" smtClean="0"/>
              <a:pPr/>
              <a:t>1</a:t>
            </a:fld>
            <a:endParaRPr 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zh-TW" smtClean="0"/>
              <a:pPr/>
              <a:t>2</a:t>
            </a:fld>
            <a:endParaRPr lang="zh-TW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1</a:t>
            </a:fld>
            <a:endParaRPr kumimoji="0"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733800"/>
            <a:ext cx="77724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dirty="0">
                <a:latin typeface="微軟正黑體" pitchFamily="34" charset="-120"/>
                <a:ea typeface="微軟正黑體" pitchFamily="34" charset="-120"/>
              </a:rPr>
              <a:t>確定關鍵企業流程和活動</a:t>
            </a:r>
            <a:endParaRPr lang="zh-TW" sz="5600" b="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確定關鍵企業流程和活動</a:t>
            </a:r>
            <a:endParaRPr 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295400"/>
            <a:ext cx="7973935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每個區域內的直營店，資訊完全共通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經紀人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每天回到公司後，直接用</a:t>
            </a:r>
            <a:r>
              <a:rPr lang="en-US" altLang="zh-TW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PDA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就能連上資料庫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，上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傳或下載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每天</a:t>
            </a:r>
            <a:endParaRPr lang="en-US" altLang="zh-TW" sz="20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的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最新資訊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而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買方透過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「聯賣捷運系統」與「宅速配」可選出符合自己需求的房子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在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店內透過</a:t>
            </a:r>
            <a:r>
              <a:rPr lang="en-US" altLang="zh-TW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PDA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的點選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 挑選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出合適的物件後再請經紀人帶看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縮短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了挑選的時間。 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51" name="日期版面配置區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03/30/2011</a:t>
            </a:r>
            <a:endParaRPr kumimoji="0" lang="zh-TW" altLang="en-US" dirty="0">
              <a:solidFill>
                <a:schemeClr val="tx1"/>
              </a:solidFill>
            </a:endParaRPr>
          </a:p>
        </p:txBody>
      </p:sp>
      <p:sp>
        <p:nvSpPr>
          <p:cNvPr id="52" name="投影片編號版面配置區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245" y="3892374"/>
            <a:ext cx="2271555" cy="225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 descr="C:\Users\513\Desktop\icon\vista_mobile\mobile\png\256\blackberr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09987"/>
            <a:ext cx="2133600" cy="262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DEC0B1-045F-4D2B-9CFB-C3ABF03765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</Words>
  <Application>Microsoft Office PowerPoint</Application>
  <PresentationFormat>如螢幕大小 (4:3)</PresentationFormat>
  <Paragraphs>22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Arial</vt:lpstr>
      <vt:lpstr>新細明體</vt:lpstr>
      <vt:lpstr>Georgia</vt:lpstr>
      <vt:lpstr>Wingdings 2</vt:lpstr>
      <vt:lpstr>Calibri</vt:lpstr>
      <vt:lpstr>微軟正黑體</vt:lpstr>
      <vt:lpstr>Introducing PowerPoint 2010</vt:lpstr>
      <vt:lpstr>確定關鍵企業流程和活動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2011-03-31T02:23:08Z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TC101674551</vt:lpwstr>
  </property>
</Properties>
</file>